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3YgKxTvpBgnZH/3rdkCQu+CJ2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67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becf0521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becf0521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dbecf0521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>
                <a:solidFill>
                  <a:srgbClr val="FF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2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2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Communication Skills</a:t>
            </a:r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Class IX , Session 4: Writing Skills: Parts of Speech ( IT #402)</a:t>
            </a:r>
            <a:endParaRPr/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By : Gitashree Nayak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en-US" sz="2500">
                <a:solidFill>
                  <a:schemeClr val="dk1"/>
                </a:solidFill>
              </a:rPr>
              <a:t>Mob No. : 9439656911</a:t>
            </a:r>
            <a:endParaRPr sz="25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50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body" idx="1"/>
          </p:nvPr>
        </p:nvSpPr>
        <p:spPr>
          <a:xfrm>
            <a:off x="40943" y="908720"/>
            <a:ext cx="8229600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sp>
        <p:nvSpPr>
          <p:cNvPr id="156" name="Google Shape;156;p9"/>
          <p:cNvSpPr txBox="1"/>
          <p:nvPr/>
        </p:nvSpPr>
        <p:spPr>
          <a:xfrm>
            <a:off x="807265" y="1831639"/>
            <a:ext cx="7813343" cy="4056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Which of these sentences are punctuated correctly?</a:t>
            </a:r>
            <a:endParaRPr/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(a) Where are you going.</a:t>
            </a:r>
            <a:endParaRPr/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(b) I have a pen a notebook and a pencil.</a:t>
            </a:r>
            <a:endParaRPr/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(c) I am so happy to see you!</a:t>
            </a:r>
            <a:endParaRPr/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(d) This is Abdul’s house.</a:t>
            </a:r>
            <a:endParaRPr/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Underline the noun, pronoun, adjective, verb and</a:t>
            </a:r>
            <a:endParaRPr/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adverb in these sentences.</a:t>
            </a:r>
            <a:endParaRPr/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(a) Sanjay plays football everyday.</a:t>
            </a:r>
            <a:endParaRPr/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(b) Divya gave him new books.</a:t>
            </a:r>
            <a:endParaRPr/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(c) I opened the red box carefully.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3ACCEF04-938F-4441-9967-7F5286FDB79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body" idx="1"/>
          </p:nvPr>
        </p:nvSpPr>
        <p:spPr>
          <a:xfrm>
            <a:off x="40943" y="908720"/>
            <a:ext cx="8229600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163" name="Google Shape;16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3392" y="766762"/>
            <a:ext cx="8579665" cy="532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2AE82F8F-327C-440D-BB9D-36D36C72D7B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6362" y="129869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1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becf05212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Learning Outcome of this Session</a:t>
            </a:r>
            <a:endParaRPr/>
          </a:p>
        </p:txBody>
      </p:sp>
      <p:sp>
        <p:nvSpPr>
          <p:cNvPr id="104" name="Google Shape;104;gdbecf05212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US" sz="1800"/>
              <a:t>Parts of Speech, Capitalization, Capitalization Rules, Punctuation, Basic Parts of Speech, Supporting Parts of Speech.</a:t>
            </a: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9DB1B57C-240B-42D8-AD57-E267964399A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Writing Skills: Parts of Speech</a:t>
            </a:r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539552" y="980728"/>
            <a:ext cx="8229600" cy="521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000" b="1"/>
              <a:t>Using capitals: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It is easy to know what to capitalize if you remember the word ‘MINTS’.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/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937" y="1747837"/>
            <a:ext cx="8043863" cy="4129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3C5A26AB-674B-4AAC-A90D-93D7E98EB29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 b="1"/>
              <a:t>Punctuation: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It is a set of marks, such as the full stop and the comma, which help us separate parts of a sentence and explain its meaning.</a:t>
            </a:r>
            <a:endParaRPr/>
          </a:p>
        </p:txBody>
      </p:sp>
      <p:pic>
        <p:nvPicPr>
          <p:cNvPr id="117" name="Google Shape;117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2238253"/>
            <a:ext cx="8363272" cy="4621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5B3AFE06-388E-4F95-A536-59AA6AF8D64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Basic parts of speech</a:t>
            </a:r>
            <a:endParaRPr/>
          </a:p>
        </p:txBody>
      </p:sp>
      <p:sp>
        <p:nvSpPr>
          <p:cNvPr id="123" name="Google Shape;123;p4"/>
          <p:cNvSpPr txBox="1">
            <a:spLocks noGrp="1"/>
          </p:cNvSpPr>
          <p:nvPr>
            <p:ph type="body" idx="1"/>
          </p:nvPr>
        </p:nvSpPr>
        <p:spPr>
          <a:xfrm>
            <a:off x="457200" y="980728"/>
            <a:ext cx="8507288" cy="5145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There are eight basic parts of speech in the English language.</a:t>
            </a:r>
            <a:endParaRPr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These are noun, pronoun, verb, adjective, adverb, preposition, conjunction and interjection.</a:t>
            </a:r>
            <a:endParaRPr/>
          </a:p>
          <a:p>
            <a:pPr marL="342900" lvl="0" indent="-2540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pic>
        <p:nvPicPr>
          <p:cNvPr id="124" name="Google Shape;12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1974851"/>
            <a:ext cx="7646044" cy="3686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1CA51BF0-3D8C-4D07-BEAD-95C1027F122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28600" y="1058213"/>
            <a:ext cx="8686800" cy="5328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706878DC-7A97-47EC-8556-F6618A4CA6D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0" y="21855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dirty="0"/>
              <a:t>   Supporting parts of speech types</a:t>
            </a:r>
            <a:endParaRPr dirty="0"/>
          </a:p>
        </p:txBody>
      </p:sp>
      <p:pic>
        <p:nvPicPr>
          <p:cNvPr id="136" name="Google Shape;136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32785" y="1700808"/>
            <a:ext cx="7999655" cy="3191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63F13442-92A8-4971-8204-3A10274B3CC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Calibri"/>
              <a:buNone/>
            </a:pPr>
            <a:r>
              <a:rPr lang="en-US"/>
              <a:t>   Supporting parts of speech types</a:t>
            </a:r>
            <a:endParaRPr/>
          </a:p>
        </p:txBody>
      </p:sp>
      <p:pic>
        <p:nvPicPr>
          <p:cNvPr id="142" name="Google Shape;142;p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-108520" y="764704"/>
            <a:ext cx="9252520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653136"/>
            <a:ext cx="9144000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97D143D0-1C23-41EF-B5EB-39A06EE73C1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/>
              <a:t>Home Assignment</a:t>
            </a:r>
            <a:endParaRPr/>
          </a:p>
        </p:txBody>
      </p:sp>
      <p:sp>
        <p:nvSpPr>
          <p:cNvPr id="149" name="Google Shape;149;p8"/>
          <p:cNvSpPr txBox="1">
            <a:spLocks noGrp="1"/>
          </p:cNvSpPr>
          <p:nvPr>
            <p:ph type="body" idx="1"/>
          </p:nvPr>
        </p:nvSpPr>
        <p:spPr>
          <a:xfrm>
            <a:off x="539551" y="908720"/>
            <a:ext cx="7730991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 sz="1800" b="1" i="0" u="none" strike="noStrike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A. Multiple choice questions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n-US" sz="1800" b="1" i="0" u="none" strike="noStrike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Read the questions carefully and circle the letter (a), (b), (c) or (d) that best     answers the question.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US" sz="2000"/>
              <a:t> What is a sentence?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 A group of ideas that form a complete paragraph.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 A group of words that communicate a complete thought.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 A set of rules that we must follow to write correctly.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 A set of words that contains all the basic punctuation marks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 startAt="2"/>
            </a:pPr>
            <a:r>
              <a:rPr lang="en-US" sz="2000"/>
              <a:t>Which of these sentences use uppercase letters correctly?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I am Hungry.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Divya and sunil are reading.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The bucket is Full of water.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/>
            </a:pPr>
            <a:r>
              <a:rPr lang="en-US" sz="2000"/>
              <a:t>She lives in Delhi.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F9EB8A8B-E7CE-4A6F-8148-8B693C9B2D0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1021" y="238735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</Words>
  <Application>Microsoft Office PowerPoint</Application>
  <PresentationFormat>On-screen Show (4:3)</PresentationFormat>
  <Paragraphs>45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Bookman Old Style</vt:lpstr>
      <vt:lpstr>Calibri</vt:lpstr>
      <vt:lpstr>Office Theme</vt:lpstr>
      <vt:lpstr>Communication Skills</vt:lpstr>
      <vt:lpstr>Learning Outcome of this Session</vt:lpstr>
      <vt:lpstr>Writing Skills: Parts of Speech</vt:lpstr>
      <vt:lpstr>PowerPoint Presentation</vt:lpstr>
      <vt:lpstr>Basic parts of speech</vt:lpstr>
      <vt:lpstr>PowerPoint Presentation</vt:lpstr>
      <vt:lpstr>   Supporting parts of speech types</vt:lpstr>
      <vt:lpstr>   Supporting parts of speech types</vt:lpstr>
      <vt:lpstr>Home Assignment</vt:lpstr>
      <vt:lpstr>Home Assignment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2</cp:revision>
  <dcterms:created xsi:type="dcterms:W3CDTF">2020-06-19T05:51:45Z</dcterms:created>
  <dcterms:modified xsi:type="dcterms:W3CDTF">2022-01-31T21:05:12Z</dcterms:modified>
</cp:coreProperties>
</file>